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65" d="100"/>
          <a:sy n="65" d="100"/>
        </p:scale>
        <p:origin x="48" y="3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59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868591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Worksheet" r:id="rId5" imgW="4678751" imgH="1112488" progId="Excel.Sheet.12">
                  <p:embed/>
                </p:oleObj>
              </mc:Choice>
              <mc:Fallback>
                <p:oleObj name="Worksheet" r:id="rId5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10750</TotalTime>
  <Words>289</Words>
  <Application>Microsoft Office PowerPoint</Application>
  <PresentationFormat>Widescreen</PresentationFormat>
  <Paragraphs>28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116</cp:revision>
  <dcterms:created xsi:type="dcterms:W3CDTF">2015-12-07T16:34:37Z</dcterms:created>
  <dcterms:modified xsi:type="dcterms:W3CDTF">2016-02-12T13:49:43Z</dcterms:modified>
</cp:coreProperties>
</file>